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8" r:id="rId31"/>
    <p:sldId id="256" r:id="rId32"/>
    <p:sldId id="257" r:id="rId33"/>
    <p:sldId id="258" r:id="rId3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C11E17-2E62-368E-9A37-0F19E39CECEC}" v="197" dt="2022-03-10T09:56:42.045"/>
    <p1510:client id="{D7074628-C443-4E55-8016-1FCA8ED8EB39}" v="353" dt="2022-03-10T09:25:02.2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0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10/03/2022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8191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10/03/2022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1863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10/03/2022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5096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10/03/2022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8174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10/03/2022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9700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10/03/2022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9029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10/03/2022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2394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10/03/2022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0658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10/03/2022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2375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10/03/2022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0449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10/03/2022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603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71E8B-6CA5-40B2-8038-0E112F3DAC1C}" type="datetimeFigureOut">
              <a:rPr lang="es-ES" smtClean="0"/>
              <a:t>10/03/2022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311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jpeg"/><Relationship Id="rId7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8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7.jpeg"/><Relationship Id="rId9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0.jpeg"/><Relationship Id="rId7" Type="http://schemas.openxmlformats.org/officeDocument/2006/relationships/image" Target="../media/image1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2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6.jpeg"/><Relationship Id="rId7" Type="http://schemas.openxmlformats.org/officeDocument/2006/relationships/image" Target="../media/image2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8.jpeg"/><Relationship Id="rId10" Type="http://schemas.openxmlformats.org/officeDocument/2006/relationships/image" Target="../media/image29.jpeg"/><Relationship Id="rId4" Type="http://schemas.openxmlformats.org/officeDocument/2006/relationships/image" Target="../media/image22.jpeg"/><Relationship Id="rId9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9515CD-0562-48A4-81BE-E9F051EDE5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4AF0404-0782-483B-A820-DC9F9A1E5C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8903" y="3229776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 sz="9600" dirty="0">
                <a:solidFill>
                  <a:srgbClr val="FFFFFF"/>
                </a:solidFill>
                <a:cs typeface="Calibri Light"/>
              </a:rPr>
              <a:t>Sport </a:t>
            </a:r>
            <a:r>
              <a:rPr lang="es-ES" sz="9600" dirty="0" err="1">
                <a:solidFill>
                  <a:srgbClr val="FFFFFF"/>
                </a:solidFill>
                <a:cs typeface="Calibri Light"/>
              </a:rPr>
              <a:t>Photo</a:t>
            </a:r>
            <a:r>
              <a:rPr lang="es-ES" sz="9600" dirty="0">
                <a:solidFill>
                  <a:srgbClr val="FFFFFF"/>
                </a:solidFill>
                <a:cs typeface="Calibri Light"/>
              </a:rPr>
              <a:t> </a:t>
            </a:r>
            <a:br>
              <a:rPr lang="es-ES" sz="9600" dirty="0">
                <a:cs typeface="Calibri Light"/>
              </a:rPr>
            </a:br>
            <a:r>
              <a:rPr lang="es-ES" sz="9600" dirty="0" err="1">
                <a:solidFill>
                  <a:srgbClr val="FFFFFF"/>
                </a:solidFill>
                <a:cs typeface="Calibri Light"/>
              </a:rPr>
              <a:t>Competition</a:t>
            </a:r>
            <a:endParaRPr lang="es-ES" sz="6600" dirty="0" err="1">
              <a:solidFill>
                <a:srgbClr val="FFFFFF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989182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Un hombre en bicicleta en una roca&#10;&#10;Descripción generada automáticamente">
            <a:extLst>
              <a:ext uri="{FF2B5EF4-FFF2-40B4-BE49-F238E27FC236}">
                <a16:creationId xmlns:a16="http://schemas.microsoft.com/office/drawing/2014/main" id="{62618473-0B86-4F1D-B203-38B695C58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133" y="0"/>
            <a:ext cx="4360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42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magen que contiene persona, interior, hombre, parado&#10;&#10;Descripción generada automáticamente">
            <a:extLst>
              <a:ext uri="{FF2B5EF4-FFF2-40B4-BE49-F238E27FC236}">
                <a16:creationId xmlns:a16="http://schemas.microsoft.com/office/drawing/2014/main" id="{85F8B047-5E2B-4238-89B1-8EDB950879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06" r="741" b="24528"/>
          <a:stretch/>
        </p:blipFill>
        <p:spPr>
          <a:xfrm>
            <a:off x="2555666" y="0"/>
            <a:ext cx="6936950" cy="698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67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EEE8E316-3CA8-4029-962C-A49410FE4B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80" b="363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93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Mujer caminando en la calle&#10;&#10;Descripción generada automáticamente">
            <a:extLst>
              <a:ext uri="{FF2B5EF4-FFF2-40B4-BE49-F238E27FC236}">
                <a16:creationId xmlns:a16="http://schemas.microsoft.com/office/drawing/2014/main" id="{74D596FF-9216-454A-AFDF-EC253CA1D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325" y="4314"/>
            <a:ext cx="5158595" cy="684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11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Hombre haciendo piruetas encima de patineta en una roca&#10;&#10;Descripción generada automáticamente">
            <a:extLst>
              <a:ext uri="{FF2B5EF4-FFF2-40B4-BE49-F238E27FC236}">
                <a16:creationId xmlns:a16="http://schemas.microsoft.com/office/drawing/2014/main" id="{8E89A96F-3FEC-4551-8F9F-D38122CC7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702" y="4314"/>
            <a:ext cx="5158596" cy="684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68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Un grupo de personas en un barco en el agua&#10;&#10;Descripción generada automáticamente">
            <a:extLst>
              <a:ext uri="{FF2B5EF4-FFF2-40B4-BE49-F238E27FC236}">
                <a16:creationId xmlns:a16="http://schemas.microsoft.com/office/drawing/2014/main" id="{524FE9FD-76B8-4853-8A92-94A09341D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627" y="-1361"/>
            <a:ext cx="9126746" cy="686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67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2" descr="Imagen que contiene pasto, persona, exterior, hombre&#10;&#10;Descripción generada automáticamente">
            <a:extLst>
              <a:ext uri="{FF2B5EF4-FFF2-40B4-BE49-F238E27FC236}">
                <a16:creationId xmlns:a16="http://schemas.microsoft.com/office/drawing/2014/main" id="{4B4FED59-F297-4426-8896-10D27DDC3E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2" b="1548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38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Hombre caminando en la calle&#10;&#10;Descripción generada automáticamente">
            <a:extLst>
              <a:ext uri="{FF2B5EF4-FFF2-40B4-BE49-F238E27FC236}">
                <a16:creationId xmlns:a16="http://schemas.microsoft.com/office/drawing/2014/main" id="{E77679EC-4B9A-4F19-B3C1-1BC2E2E83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080" y="4314"/>
            <a:ext cx="5158595" cy="684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656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Un hombre caminando en la calle&#10;&#10;Descripción generada automáticamente">
            <a:extLst>
              <a:ext uri="{FF2B5EF4-FFF2-40B4-BE49-F238E27FC236}">
                <a16:creationId xmlns:a16="http://schemas.microsoft.com/office/drawing/2014/main" id="{C7B6C22F-0A7F-4CC7-A3CE-240275FF1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5268" y="871269"/>
            <a:ext cx="6861464" cy="512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92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>
            <a:extLst>
              <a:ext uri="{FF2B5EF4-FFF2-40B4-BE49-F238E27FC236}">
                <a16:creationId xmlns:a16="http://schemas.microsoft.com/office/drawing/2014/main" id="{27F97100-E337-4311-B48D-9D8BD7476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5457" y="4314"/>
            <a:ext cx="5144218" cy="684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23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4A92B9B1-8E0F-48E0-9E78-112D3F024E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16" b="631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911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>
            <a:extLst>
              <a:ext uri="{FF2B5EF4-FFF2-40B4-BE49-F238E27FC236}">
                <a16:creationId xmlns:a16="http://schemas.microsoft.com/office/drawing/2014/main" id="{EE042E51-5AF8-487C-B0B1-4DD1A3468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834" y="4314"/>
            <a:ext cx="5115464" cy="684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911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magen que contiene persona, hombre, pelota, raqueta&#10;&#10;Descripción generada automáticamente">
            <a:extLst>
              <a:ext uri="{FF2B5EF4-FFF2-40B4-BE49-F238E27FC236}">
                <a16:creationId xmlns:a16="http://schemas.microsoft.com/office/drawing/2014/main" id="{41B828D8-1BD2-4773-86BB-C4AB2AD22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446" y="-3515"/>
            <a:ext cx="9067107" cy="686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368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>
            <a:extLst>
              <a:ext uri="{FF2B5EF4-FFF2-40B4-BE49-F238E27FC236}">
                <a16:creationId xmlns:a16="http://schemas.microsoft.com/office/drawing/2014/main" id="{E87440B0-A257-404D-A285-50F9FA7BE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5457" y="4314"/>
            <a:ext cx="5115463" cy="684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31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>
            <a:extLst>
              <a:ext uri="{FF2B5EF4-FFF2-40B4-BE49-F238E27FC236}">
                <a16:creationId xmlns:a16="http://schemas.microsoft.com/office/drawing/2014/main" id="{0579DA18-DC61-47A9-B3E6-637593848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702" y="-53196"/>
            <a:ext cx="5187350" cy="690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32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Persona con raqueta de tenis en una cancha&#10;&#10;Descripción generada automáticamente">
            <a:extLst>
              <a:ext uri="{FF2B5EF4-FFF2-40B4-BE49-F238E27FC236}">
                <a16:creationId xmlns:a16="http://schemas.microsoft.com/office/drawing/2014/main" id="{52BC28E6-0D56-4A3A-A1C8-196B7672D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702" y="-44934"/>
            <a:ext cx="5172973" cy="6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73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B9221B80-9C10-4220-B352-B7D4D807DA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92" b="112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075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2332F412-517B-4B0F-BE63-DC6DB1787F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7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magen que contiene piso, techo, interior, competencia de atletismo&#10;&#10;Descripción generada automáticamente">
            <a:extLst>
              <a:ext uri="{FF2B5EF4-FFF2-40B4-BE49-F238E27FC236}">
                <a16:creationId xmlns:a16="http://schemas.microsoft.com/office/drawing/2014/main" id="{137CB83D-6A79-4794-9077-CC05B7875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080" y="4314"/>
            <a:ext cx="5129840" cy="684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3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Un grupo de personas jugando frisbee en la calle&#10;&#10;Descripción generada automáticamente">
            <a:extLst>
              <a:ext uri="{FF2B5EF4-FFF2-40B4-BE49-F238E27FC236}">
                <a16:creationId xmlns:a16="http://schemas.microsoft.com/office/drawing/2014/main" id="{E25C31F9-BBEB-468A-BF37-46613D1DF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2376" y="0"/>
            <a:ext cx="4527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12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2" descr="Persona en tabla de nieve&#10;&#10;Descripción generada automáticamente">
            <a:extLst>
              <a:ext uri="{FF2B5EF4-FFF2-40B4-BE49-F238E27FC236}">
                <a16:creationId xmlns:a16="http://schemas.microsoft.com/office/drawing/2014/main" id="{334512BE-604F-4BE0-AD37-417E06943D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51" b="1399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65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2" descr="Un grupo de personas jugando baloncesto&#10;&#10;Descripción generada automáticamente">
            <a:extLst>
              <a:ext uri="{FF2B5EF4-FFF2-40B4-BE49-F238E27FC236}">
                <a16:creationId xmlns:a16="http://schemas.microsoft.com/office/drawing/2014/main" id="{A7316D4D-D9E7-4969-8B05-7DFF610FB5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17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7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2D8A19-E422-4D4B-A6D7-160D6C9D83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09AC3FB-2CC2-4E14-A414-AD255483C5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82305" y="-5130"/>
            <a:ext cx="12085607" cy="13175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s-ES" sz="9600" dirty="0" err="1">
                <a:solidFill>
                  <a:srgbClr val="FFFFFF"/>
                </a:solidFill>
                <a:cs typeface="Calibri Light"/>
              </a:rPr>
              <a:t>It's</a:t>
            </a:r>
            <a:r>
              <a:rPr lang="es-ES" sz="9600" dirty="0">
                <a:solidFill>
                  <a:srgbClr val="FFFFFF"/>
                </a:solidFill>
                <a:cs typeface="Calibri Light"/>
              </a:rPr>
              <a:t> time </a:t>
            </a:r>
            <a:r>
              <a:rPr lang="es-ES" sz="9600" dirty="0" err="1">
                <a:solidFill>
                  <a:srgbClr val="FFFFFF"/>
                </a:solidFill>
                <a:cs typeface="Calibri Light"/>
              </a:rPr>
              <a:t>to</a:t>
            </a:r>
            <a:r>
              <a:rPr lang="es-ES" sz="9600" dirty="0">
                <a:solidFill>
                  <a:srgbClr val="FFFFFF"/>
                </a:solidFill>
                <a:cs typeface="Calibri Light"/>
              </a:rPr>
              <a:t> vote!!</a:t>
            </a:r>
            <a:endParaRPr lang="es-ES" sz="9600">
              <a:solidFill>
                <a:srgbClr val="FFFFFF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121587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Imagen 11" descr="Una bicicleta en un parque&#10;&#10;Descripción generada automáticamente">
            <a:extLst>
              <a:ext uri="{FF2B5EF4-FFF2-40B4-BE49-F238E27FC236}">
                <a16:creationId xmlns:a16="http://schemas.microsoft.com/office/drawing/2014/main" id="{5FB358DE-DE63-4773-AD3D-DDEFA538D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" y="642938"/>
            <a:ext cx="2151063" cy="2784475"/>
          </a:xfrm>
          <a:prstGeom prst="rect">
            <a:avLst/>
          </a:prstGeom>
        </p:spPr>
      </p:pic>
      <p:pic>
        <p:nvPicPr>
          <p:cNvPr id="4" name="Imagen 4" descr="Un grupo de personas en una cancha&#10;&#10;Descripción generada automáticamente">
            <a:extLst>
              <a:ext uri="{FF2B5EF4-FFF2-40B4-BE49-F238E27FC236}">
                <a16:creationId xmlns:a16="http://schemas.microsoft.com/office/drawing/2014/main" id="{E57F9355-FE7D-46E8-A3FD-BBD8BE899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5" y="3497263"/>
            <a:ext cx="2151063" cy="1339850"/>
          </a:xfrm>
          <a:prstGeom prst="rect">
            <a:avLst/>
          </a:prstGeom>
        </p:spPr>
      </p:pic>
      <p:pic>
        <p:nvPicPr>
          <p:cNvPr id="9" name="Imagen 9" descr="Un grupo de personas en una cancha&#10;&#10;Descripción generada automáticamente">
            <a:extLst>
              <a:ext uri="{FF2B5EF4-FFF2-40B4-BE49-F238E27FC236}">
                <a16:creationId xmlns:a16="http://schemas.microsoft.com/office/drawing/2014/main" id="{219A6EFC-9EF3-45F8-9E4F-E4E7EC9F9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25" y="4903788"/>
            <a:ext cx="2151063" cy="1309688"/>
          </a:xfrm>
          <a:prstGeom prst="rect">
            <a:avLst/>
          </a:prstGeom>
        </p:spPr>
      </p:pic>
      <p:pic>
        <p:nvPicPr>
          <p:cNvPr id="8" name="Imagen 8" descr="Imagen que contiene natación, agua, tabla, mujer&#10;&#10;Descripción generada automáticamente">
            <a:extLst>
              <a:ext uri="{FF2B5EF4-FFF2-40B4-BE49-F238E27FC236}">
                <a16:creationId xmlns:a16="http://schemas.microsoft.com/office/drawing/2014/main" id="{9B48D911-C41D-4F55-99E0-3EAB96AC68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4963" y="642938"/>
            <a:ext cx="2205038" cy="2763838"/>
          </a:xfrm>
          <a:prstGeom prst="rect">
            <a:avLst/>
          </a:prstGeom>
        </p:spPr>
      </p:pic>
      <p:pic>
        <p:nvPicPr>
          <p:cNvPr id="7" name="Imagen 7">
            <a:extLst>
              <a:ext uri="{FF2B5EF4-FFF2-40B4-BE49-F238E27FC236}">
                <a16:creationId xmlns:a16="http://schemas.microsoft.com/office/drawing/2014/main" id="{B1F65520-0ED8-42D6-BAE2-31E466F20B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4963" y="3475038"/>
            <a:ext cx="2205038" cy="1633538"/>
          </a:xfrm>
          <a:prstGeom prst="rect">
            <a:avLst/>
          </a:prstGeom>
        </p:spPr>
      </p:pic>
      <p:pic>
        <p:nvPicPr>
          <p:cNvPr id="5" name="Imagen 5" descr="Un grupo de personas jugando baloncesto&#10;&#10;Descripción generada automáticamente">
            <a:extLst>
              <a:ext uri="{FF2B5EF4-FFF2-40B4-BE49-F238E27FC236}">
                <a16:creationId xmlns:a16="http://schemas.microsoft.com/office/drawing/2014/main" id="{0135ED1E-55AD-4870-ACEE-7110AF69B1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4963" y="5173663"/>
            <a:ext cx="2205038" cy="1039813"/>
          </a:xfrm>
          <a:prstGeom prst="rect">
            <a:avLst/>
          </a:prstGeom>
        </p:spPr>
      </p:pic>
      <p:pic>
        <p:nvPicPr>
          <p:cNvPr id="12" name="Imagen 12" descr="Un hombre en bicicleta en una roca&#10;&#10;Descripción generada automáticamente">
            <a:extLst>
              <a:ext uri="{FF2B5EF4-FFF2-40B4-BE49-F238E27FC236}">
                <a16:creationId xmlns:a16="http://schemas.microsoft.com/office/drawing/2014/main" id="{053AD33A-B821-4534-9016-143AC9BAAD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9850" y="642938"/>
            <a:ext cx="2508250" cy="3941763"/>
          </a:xfrm>
          <a:prstGeom prst="rect">
            <a:avLst/>
          </a:prstGeom>
        </p:spPr>
      </p:pic>
      <p:pic>
        <p:nvPicPr>
          <p:cNvPr id="6" name="Imagen 6">
            <a:extLst>
              <a:ext uri="{FF2B5EF4-FFF2-40B4-BE49-F238E27FC236}">
                <a16:creationId xmlns:a16="http://schemas.microsoft.com/office/drawing/2014/main" id="{31B08ED2-12D0-48BA-9CAC-8D8E3AAE16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9850" y="4652963"/>
            <a:ext cx="2508250" cy="1560513"/>
          </a:xfrm>
          <a:prstGeom prst="rect">
            <a:avLst/>
          </a:prstGeom>
        </p:spPr>
      </p:pic>
      <p:pic>
        <p:nvPicPr>
          <p:cNvPr id="13" name="Imagen 13" descr="Imagen que contiene persona, interior, hombre, parado&#10;&#10;Descripción generada automáticamente">
            <a:extLst>
              <a:ext uri="{FF2B5EF4-FFF2-40B4-BE49-F238E27FC236}">
                <a16:creationId xmlns:a16="http://schemas.microsoft.com/office/drawing/2014/main" id="{F14E7744-3F09-45E3-9846-7C7F3FB625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24775" y="642938"/>
            <a:ext cx="2144713" cy="4292600"/>
          </a:xfrm>
          <a:prstGeom prst="rect">
            <a:avLst/>
          </a:prstGeom>
        </p:spPr>
      </p:pic>
      <p:pic>
        <p:nvPicPr>
          <p:cNvPr id="10" name="Imagen 10" descr="Un grupo de personas jugando fútbol&#10;&#10;Descripción generada automáticamente">
            <a:extLst>
              <a:ext uri="{FF2B5EF4-FFF2-40B4-BE49-F238E27FC236}">
                <a16:creationId xmlns:a16="http://schemas.microsoft.com/office/drawing/2014/main" id="{97F97685-899A-435A-86EA-78D7739D8E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24775" y="5003800"/>
            <a:ext cx="2144713" cy="120967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815DCC0B-16D7-4D49-B602-738197DAF863}"/>
              </a:ext>
            </a:extLst>
          </p:cNvPr>
          <p:cNvSpPr txBox="1"/>
          <p:nvPr/>
        </p:nvSpPr>
        <p:spPr>
          <a:xfrm>
            <a:off x="2145323" y="2543908"/>
            <a:ext cx="59787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5400" dirty="0">
                <a:solidFill>
                  <a:schemeClr val="bg1"/>
                </a:solidFill>
              </a:rPr>
              <a:t>1</a:t>
            </a:r>
            <a:endParaRPr lang="es-ES" sz="54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27F2235-2BD7-414A-9FB6-D3BEE03F468F}"/>
              </a:ext>
            </a:extLst>
          </p:cNvPr>
          <p:cNvSpPr txBox="1"/>
          <p:nvPr/>
        </p:nvSpPr>
        <p:spPr>
          <a:xfrm>
            <a:off x="4548553" y="2614246"/>
            <a:ext cx="59787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5400" dirty="0">
                <a:solidFill>
                  <a:schemeClr val="bg1"/>
                </a:solidFill>
                <a:cs typeface="Calibri"/>
              </a:rPr>
              <a:t>4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6DC65AC-047B-47AD-AD10-2462FBE94D2D}"/>
              </a:ext>
            </a:extLst>
          </p:cNvPr>
          <p:cNvSpPr txBox="1"/>
          <p:nvPr/>
        </p:nvSpPr>
        <p:spPr>
          <a:xfrm>
            <a:off x="9038492" y="5427784"/>
            <a:ext cx="107852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5400" dirty="0">
                <a:solidFill>
                  <a:schemeClr val="bg1"/>
                </a:solidFill>
                <a:cs typeface="Calibri"/>
              </a:rPr>
              <a:t>10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DFABD71-91A5-4228-8F39-DD4322D049A7}"/>
              </a:ext>
            </a:extLst>
          </p:cNvPr>
          <p:cNvSpPr txBox="1"/>
          <p:nvPr/>
        </p:nvSpPr>
        <p:spPr>
          <a:xfrm>
            <a:off x="7127630" y="5287107"/>
            <a:ext cx="59787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5400" dirty="0">
                <a:solidFill>
                  <a:schemeClr val="bg1"/>
                </a:solidFill>
                <a:cs typeface="Calibri"/>
              </a:rPr>
              <a:t>8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0B81B3B1-2C35-4C60-882A-2B80E3CA2D8C}"/>
              </a:ext>
            </a:extLst>
          </p:cNvPr>
          <p:cNvSpPr txBox="1"/>
          <p:nvPr/>
        </p:nvSpPr>
        <p:spPr>
          <a:xfrm>
            <a:off x="4478215" y="4243753"/>
            <a:ext cx="59787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5400" dirty="0">
                <a:solidFill>
                  <a:schemeClr val="bg1"/>
                </a:solidFill>
                <a:cs typeface="Calibri"/>
              </a:rPr>
              <a:t>5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56CD013-0272-4804-8EE3-ABB1832E95EC}"/>
              </a:ext>
            </a:extLst>
          </p:cNvPr>
          <p:cNvSpPr txBox="1"/>
          <p:nvPr/>
        </p:nvSpPr>
        <p:spPr>
          <a:xfrm>
            <a:off x="2309446" y="5427784"/>
            <a:ext cx="59787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5400" dirty="0">
                <a:solidFill>
                  <a:schemeClr val="bg1"/>
                </a:solidFill>
                <a:cs typeface="Calibri"/>
              </a:rPr>
              <a:t>3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3D2FF9F-997A-4B04-9A78-33010281B7A8}"/>
              </a:ext>
            </a:extLst>
          </p:cNvPr>
          <p:cNvSpPr txBox="1"/>
          <p:nvPr/>
        </p:nvSpPr>
        <p:spPr>
          <a:xfrm>
            <a:off x="2250830" y="4009292"/>
            <a:ext cx="59787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5400" dirty="0">
                <a:solidFill>
                  <a:schemeClr val="bg1"/>
                </a:solidFill>
                <a:cs typeface="Calibri"/>
              </a:rPr>
              <a:t>2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7E2C7E36-BE36-4346-883F-E43020556519}"/>
              </a:ext>
            </a:extLst>
          </p:cNvPr>
          <p:cNvSpPr txBox="1"/>
          <p:nvPr/>
        </p:nvSpPr>
        <p:spPr>
          <a:xfrm>
            <a:off x="9226061" y="2965938"/>
            <a:ext cx="59787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5400" dirty="0">
                <a:solidFill>
                  <a:schemeClr val="bg1"/>
                </a:solidFill>
                <a:cs typeface="Calibri"/>
              </a:rPr>
              <a:t>9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97BD8F08-85BA-4188-AC8A-1D26A535A02D}"/>
              </a:ext>
            </a:extLst>
          </p:cNvPr>
          <p:cNvSpPr txBox="1"/>
          <p:nvPr/>
        </p:nvSpPr>
        <p:spPr>
          <a:xfrm>
            <a:off x="6951784" y="3704492"/>
            <a:ext cx="59787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5400" dirty="0">
                <a:solidFill>
                  <a:schemeClr val="bg1"/>
                </a:solidFill>
                <a:cs typeface="Calibri"/>
              </a:rPr>
              <a:t>7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06C10D65-2D1B-4D13-BECD-E5A9C74A153C}"/>
              </a:ext>
            </a:extLst>
          </p:cNvPr>
          <p:cNvSpPr txBox="1"/>
          <p:nvPr/>
        </p:nvSpPr>
        <p:spPr>
          <a:xfrm>
            <a:off x="4548553" y="5345723"/>
            <a:ext cx="59787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5400" dirty="0">
                <a:solidFill>
                  <a:schemeClr val="bg1"/>
                </a:solidFill>
              </a:rPr>
              <a:t>6</a:t>
            </a:r>
            <a:endParaRPr lang="es-ES" sz="54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6273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18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Imagen 7" descr="Un hombre caminando en la calle&#10;&#10;Descripción generada automáticamente">
            <a:extLst>
              <a:ext uri="{FF2B5EF4-FFF2-40B4-BE49-F238E27FC236}">
                <a16:creationId xmlns:a16="http://schemas.microsoft.com/office/drawing/2014/main" id="{5BFC8047-109D-4000-B0C4-5481C4AB9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207294" y="1389857"/>
            <a:ext cx="2697163" cy="2587625"/>
          </a:xfrm>
          <a:prstGeom prst="rect">
            <a:avLst/>
          </a:prstGeom>
        </p:spPr>
      </p:pic>
      <p:pic>
        <p:nvPicPr>
          <p:cNvPr id="9" name="Imagen 9">
            <a:extLst>
              <a:ext uri="{FF2B5EF4-FFF2-40B4-BE49-F238E27FC236}">
                <a16:creationId xmlns:a16="http://schemas.microsoft.com/office/drawing/2014/main" id="{C8449D37-C23B-44C9-8C4F-4573D7AE4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3609975"/>
            <a:ext cx="1281113" cy="1731963"/>
          </a:xfrm>
          <a:prstGeom prst="rect">
            <a:avLst/>
          </a:prstGeom>
        </p:spPr>
      </p:pic>
      <p:pic>
        <p:nvPicPr>
          <p:cNvPr id="3" name="Imagen 3" descr="Mujer caminando en la calle&#10;&#10;Descripción generada automáticamente">
            <a:extLst>
              <a:ext uri="{FF2B5EF4-FFF2-40B4-BE49-F238E27FC236}">
                <a16:creationId xmlns:a16="http://schemas.microsoft.com/office/drawing/2014/main" id="{A4A55F0A-417D-4E81-8CAB-310BF09E9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0725" y="1819275"/>
            <a:ext cx="1473200" cy="1985963"/>
          </a:xfrm>
          <a:prstGeom prst="rect">
            <a:avLst/>
          </a:prstGeom>
        </p:spPr>
      </p:pic>
      <p:pic>
        <p:nvPicPr>
          <p:cNvPr id="2" name="Imagen 2">
            <a:extLst>
              <a:ext uri="{FF2B5EF4-FFF2-40B4-BE49-F238E27FC236}">
                <a16:creationId xmlns:a16="http://schemas.microsoft.com/office/drawing/2014/main" id="{789BB085-9632-4D95-8456-70A9BB66D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0725" y="3868738"/>
            <a:ext cx="1473200" cy="1473200"/>
          </a:xfrm>
          <a:prstGeom prst="rect">
            <a:avLst/>
          </a:prstGeom>
        </p:spPr>
      </p:pic>
      <p:pic>
        <p:nvPicPr>
          <p:cNvPr id="4" name="Imagen 4" descr="Hombre haciendo piruetas encima de patineta en una roca&#10;&#10;Descripción generada automáticamente">
            <a:extLst>
              <a:ext uri="{FF2B5EF4-FFF2-40B4-BE49-F238E27FC236}">
                <a16:creationId xmlns:a16="http://schemas.microsoft.com/office/drawing/2014/main" id="{8CC5C7E8-5A0B-4DE0-9D73-68ED58B7AA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5838" y="1819275"/>
            <a:ext cx="1657350" cy="2230438"/>
          </a:xfrm>
          <a:prstGeom prst="rect">
            <a:avLst/>
          </a:prstGeom>
        </p:spPr>
      </p:pic>
      <p:pic>
        <p:nvPicPr>
          <p:cNvPr id="5" name="Imagen 5" descr="Un grupo de personas en un barco en el agua&#10;&#10;Descripción generada automáticamente">
            <a:extLst>
              <a:ext uri="{FF2B5EF4-FFF2-40B4-BE49-F238E27FC236}">
                <a16:creationId xmlns:a16="http://schemas.microsoft.com/office/drawing/2014/main" id="{E3F7567C-1E08-4FBF-ACD7-C427F2328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5838" y="4113213"/>
            <a:ext cx="1657350" cy="1228725"/>
          </a:xfrm>
          <a:prstGeom prst="rect">
            <a:avLst/>
          </a:prstGeom>
        </p:spPr>
      </p:pic>
      <p:pic>
        <p:nvPicPr>
          <p:cNvPr id="6" name="Imagen 6" descr="Hombre caminando en la calle&#10;&#10;Descripción generada automáticamente">
            <a:extLst>
              <a:ext uri="{FF2B5EF4-FFF2-40B4-BE49-F238E27FC236}">
                <a16:creationId xmlns:a16="http://schemas.microsoft.com/office/drawing/2014/main" id="{D4D9FC2E-A644-4682-A471-9B28FDC575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3513" y="1819275"/>
            <a:ext cx="1727200" cy="2322513"/>
          </a:xfrm>
          <a:prstGeom prst="rect">
            <a:avLst/>
          </a:prstGeom>
        </p:spPr>
      </p:pic>
      <p:pic>
        <p:nvPicPr>
          <p:cNvPr id="10" name="Imagen 10" descr="Imagen que contiene pasto, persona, exterior, hombre&#10;&#10;Descripción generada automáticamente">
            <a:extLst>
              <a:ext uri="{FF2B5EF4-FFF2-40B4-BE49-F238E27FC236}">
                <a16:creationId xmlns:a16="http://schemas.microsoft.com/office/drawing/2014/main" id="{C595B67C-23B3-4CA9-93CF-43E3EC7BD8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3513" y="4203700"/>
            <a:ext cx="1727200" cy="1136650"/>
          </a:xfrm>
          <a:prstGeom prst="rect">
            <a:avLst/>
          </a:prstGeom>
        </p:spPr>
      </p:pic>
      <p:pic>
        <p:nvPicPr>
          <p:cNvPr id="8" name="Imagen 8">
            <a:extLst>
              <a:ext uri="{FF2B5EF4-FFF2-40B4-BE49-F238E27FC236}">
                <a16:creationId xmlns:a16="http://schemas.microsoft.com/office/drawing/2014/main" id="{B6D1CE3E-C792-49CE-A229-8A2B004503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02625" y="1819275"/>
            <a:ext cx="2624138" cy="3521075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77607D5-36FD-405F-8D07-8397CA78E60A}"/>
              </a:ext>
            </a:extLst>
          </p:cNvPr>
          <p:cNvSpPr txBox="1"/>
          <p:nvPr/>
        </p:nvSpPr>
        <p:spPr>
          <a:xfrm>
            <a:off x="2344616" y="2766647"/>
            <a:ext cx="96129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5400" dirty="0">
                <a:solidFill>
                  <a:schemeClr val="bg1"/>
                </a:solidFill>
              </a:rPr>
              <a:t>11</a:t>
            </a:r>
            <a:endParaRPr lang="es-ES" sz="54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9878836-7ABF-4CFB-8731-36863A31897E}"/>
              </a:ext>
            </a:extLst>
          </p:cNvPr>
          <p:cNvSpPr txBox="1"/>
          <p:nvPr/>
        </p:nvSpPr>
        <p:spPr>
          <a:xfrm>
            <a:off x="2426677" y="4478216"/>
            <a:ext cx="9144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5400" dirty="0">
                <a:solidFill>
                  <a:schemeClr val="bg1"/>
                </a:solidFill>
              </a:rPr>
              <a:t>12</a:t>
            </a:r>
            <a:endParaRPr lang="es-ES" sz="54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EB86C3C-3DB1-43D8-A2D6-96FD36439CFD}"/>
              </a:ext>
            </a:extLst>
          </p:cNvPr>
          <p:cNvSpPr txBox="1"/>
          <p:nvPr/>
        </p:nvSpPr>
        <p:spPr>
          <a:xfrm>
            <a:off x="3892061" y="4478216"/>
            <a:ext cx="90267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5400" dirty="0">
                <a:solidFill>
                  <a:schemeClr val="bg1"/>
                </a:solidFill>
              </a:rPr>
              <a:t>14</a:t>
            </a:r>
            <a:endParaRPr lang="es-ES" sz="54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B06FCF8-F9C4-4926-A677-B56EB28ACEF3}"/>
              </a:ext>
            </a:extLst>
          </p:cNvPr>
          <p:cNvSpPr txBox="1"/>
          <p:nvPr/>
        </p:nvSpPr>
        <p:spPr>
          <a:xfrm>
            <a:off x="3892062" y="2977662"/>
            <a:ext cx="96129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5400" dirty="0">
                <a:solidFill>
                  <a:schemeClr val="bg1"/>
                </a:solidFill>
              </a:rPr>
              <a:t>13</a:t>
            </a:r>
            <a:endParaRPr lang="es-ES" sz="54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D52C614-A3A2-4457-B9B7-43000D832CA3}"/>
              </a:ext>
            </a:extLst>
          </p:cNvPr>
          <p:cNvSpPr txBox="1"/>
          <p:nvPr/>
        </p:nvSpPr>
        <p:spPr>
          <a:xfrm>
            <a:off x="5627077" y="3282462"/>
            <a:ext cx="93784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5400" dirty="0">
                <a:solidFill>
                  <a:schemeClr val="bg1"/>
                </a:solidFill>
              </a:rPr>
              <a:t>15</a:t>
            </a:r>
            <a:endParaRPr lang="es-ES" sz="54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B1D77FD-5D62-4088-8D9D-60AF41E0C7D1}"/>
              </a:ext>
            </a:extLst>
          </p:cNvPr>
          <p:cNvSpPr txBox="1"/>
          <p:nvPr/>
        </p:nvSpPr>
        <p:spPr>
          <a:xfrm>
            <a:off x="5545016" y="4525108"/>
            <a:ext cx="97301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5400" dirty="0">
                <a:solidFill>
                  <a:schemeClr val="bg1"/>
                </a:solidFill>
              </a:rPr>
              <a:t>16</a:t>
            </a:r>
            <a:endParaRPr lang="es-ES" sz="54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E87996F-BC1F-4A1A-B0E8-2781D3E4BD92}"/>
              </a:ext>
            </a:extLst>
          </p:cNvPr>
          <p:cNvSpPr txBox="1"/>
          <p:nvPr/>
        </p:nvSpPr>
        <p:spPr>
          <a:xfrm>
            <a:off x="7373815" y="4525108"/>
            <a:ext cx="92612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5400" dirty="0">
                <a:solidFill>
                  <a:schemeClr val="bg1"/>
                </a:solidFill>
              </a:rPr>
              <a:t>18</a:t>
            </a:r>
            <a:endParaRPr lang="es-ES" sz="54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DE42899F-A982-4ED3-8D50-844D2A982F77}"/>
              </a:ext>
            </a:extLst>
          </p:cNvPr>
          <p:cNvSpPr txBox="1"/>
          <p:nvPr/>
        </p:nvSpPr>
        <p:spPr>
          <a:xfrm>
            <a:off x="7303477" y="3282462"/>
            <a:ext cx="93784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5400" dirty="0">
                <a:solidFill>
                  <a:schemeClr val="bg1"/>
                </a:solidFill>
              </a:rPr>
              <a:t>17</a:t>
            </a:r>
            <a:endParaRPr lang="es-ES" sz="54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AA7ABF3B-A400-4E23-AF20-81B1961EA2E3}"/>
              </a:ext>
            </a:extLst>
          </p:cNvPr>
          <p:cNvSpPr txBox="1"/>
          <p:nvPr/>
        </p:nvSpPr>
        <p:spPr>
          <a:xfrm>
            <a:off x="10034955" y="4419600"/>
            <a:ext cx="89095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5400" dirty="0">
                <a:solidFill>
                  <a:schemeClr val="bg1"/>
                </a:solidFill>
              </a:rPr>
              <a:t>19</a:t>
            </a:r>
            <a:endParaRPr lang="es-ES" sz="54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145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3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25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Imagen 13" descr="Persona con raqueta de tenis en una cancha&#10;&#10;Descripción generada automáticamente">
            <a:extLst>
              <a:ext uri="{FF2B5EF4-FFF2-40B4-BE49-F238E27FC236}">
                <a16:creationId xmlns:a16="http://schemas.microsoft.com/office/drawing/2014/main" id="{1A9D97CD-493A-42AA-A233-87DA85614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8" y="733425"/>
            <a:ext cx="2654300" cy="3573463"/>
          </a:xfrm>
          <a:prstGeom prst="rect">
            <a:avLst/>
          </a:prstGeom>
        </p:spPr>
      </p:pic>
      <p:pic>
        <p:nvPicPr>
          <p:cNvPr id="15" name="Imagen 15">
            <a:extLst>
              <a:ext uri="{FF2B5EF4-FFF2-40B4-BE49-F238E27FC236}">
                <a16:creationId xmlns:a16="http://schemas.microsoft.com/office/drawing/2014/main" id="{746EDC7D-F25E-4045-AA5D-3A7919646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8" y="4371975"/>
            <a:ext cx="2654300" cy="1749425"/>
          </a:xfrm>
          <a:prstGeom prst="rect">
            <a:avLst/>
          </a:prstGeom>
        </p:spPr>
      </p:pic>
      <p:pic>
        <p:nvPicPr>
          <p:cNvPr id="11" name="Imagen 11">
            <a:extLst>
              <a:ext uri="{FF2B5EF4-FFF2-40B4-BE49-F238E27FC236}">
                <a16:creationId xmlns:a16="http://schemas.microsoft.com/office/drawing/2014/main" id="{7A5DC40D-D077-4936-8A8B-6163606EF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913" y="733425"/>
            <a:ext cx="1858963" cy="2501900"/>
          </a:xfrm>
          <a:prstGeom prst="rect">
            <a:avLst/>
          </a:prstGeom>
        </p:spPr>
      </p:pic>
      <p:pic>
        <p:nvPicPr>
          <p:cNvPr id="17" name="Imagen 17" descr="Un grupo de personas jugando frisbee en la calle&#10;&#10;Descripción generada automáticamente">
            <a:extLst>
              <a:ext uri="{FF2B5EF4-FFF2-40B4-BE49-F238E27FC236}">
                <a16:creationId xmlns:a16="http://schemas.microsoft.com/office/drawing/2014/main" id="{D16BD986-7C22-48DB-A8AA-A16C2950AE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3913" y="3300413"/>
            <a:ext cx="1858963" cy="2820988"/>
          </a:xfrm>
          <a:prstGeom prst="rect">
            <a:avLst/>
          </a:prstGeom>
        </p:spPr>
      </p:pic>
      <p:pic>
        <p:nvPicPr>
          <p:cNvPr id="12" name="Imagen 12">
            <a:extLst>
              <a:ext uri="{FF2B5EF4-FFF2-40B4-BE49-F238E27FC236}">
                <a16:creationId xmlns:a16="http://schemas.microsoft.com/office/drawing/2014/main" id="{8D449C7F-5D5C-461A-99DE-6AF0B83355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7963" y="733425"/>
            <a:ext cx="2549525" cy="3422650"/>
          </a:xfrm>
          <a:prstGeom prst="rect">
            <a:avLst/>
          </a:prstGeom>
        </p:spPr>
      </p:pic>
      <p:pic>
        <p:nvPicPr>
          <p:cNvPr id="19" name="Imagen 19" descr="Imagen que contiene persona, hombre, pelota, raqueta&#10;&#10;Descripción generada automáticamente">
            <a:extLst>
              <a:ext uri="{FF2B5EF4-FFF2-40B4-BE49-F238E27FC236}">
                <a16:creationId xmlns:a16="http://schemas.microsoft.com/office/drawing/2014/main" id="{E42ECB4C-AAD9-4ED1-A52E-83B939E0DD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7963" y="4221163"/>
            <a:ext cx="2549525" cy="1900238"/>
          </a:xfrm>
          <a:prstGeom prst="rect">
            <a:avLst/>
          </a:prstGeom>
        </p:spPr>
      </p:pic>
      <p:pic>
        <p:nvPicPr>
          <p:cNvPr id="16" name="Imagen 16" descr="Imagen que contiene piso, techo, interior, competencia de atletismo&#10;&#10;Descripción generada automáticamente">
            <a:extLst>
              <a:ext uri="{FF2B5EF4-FFF2-40B4-BE49-F238E27FC236}">
                <a16:creationId xmlns:a16="http://schemas.microsoft.com/office/drawing/2014/main" id="{96C4E0A8-3F72-421C-97BF-48F0E7755D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4163" y="733425"/>
            <a:ext cx="1978025" cy="2660650"/>
          </a:xfrm>
          <a:prstGeom prst="rect">
            <a:avLst/>
          </a:prstGeom>
        </p:spPr>
      </p:pic>
      <p:pic>
        <p:nvPicPr>
          <p:cNvPr id="14" name="Imagen 14">
            <a:extLst>
              <a:ext uri="{FF2B5EF4-FFF2-40B4-BE49-F238E27FC236}">
                <a16:creationId xmlns:a16="http://schemas.microsoft.com/office/drawing/2014/main" id="{8BF10499-583D-4A6A-BA6B-2486F209EB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04163" y="3459163"/>
            <a:ext cx="1978025" cy="1298575"/>
          </a:xfrm>
          <a:prstGeom prst="rect">
            <a:avLst/>
          </a:prstGeom>
        </p:spPr>
      </p:pic>
      <p:pic>
        <p:nvPicPr>
          <p:cNvPr id="18" name="Imagen 18" descr="Persona en tabla de nieve&#10;&#10;Descripción generada automáticamente">
            <a:extLst>
              <a:ext uri="{FF2B5EF4-FFF2-40B4-BE49-F238E27FC236}">
                <a16:creationId xmlns:a16="http://schemas.microsoft.com/office/drawing/2014/main" id="{4E6345E7-90DF-4352-8C3A-CF6FCBCC1B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4163" y="4824413"/>
            <a:ext cx="1978025" cy="1298575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5A407FAA-238E-47FD-B42A-E04CE93A565B}"/>
              </a:ext>
            </a:extLst>
          </p:cNvPr>
          <p:cNvSpPr txBox="1"/>
          <p:nvPr/>
        </p:nvSpPr>
        <p:spPr>
          <a:xfrm>
            <a:off x="2403231" y="3235570"/>
            <a:ext cx="96129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5400" dirty="0">
                <a:solidFill>
                  <a:schemeClr val="bg1"/>
                </a:solidFill>
                <a:cs typeface="Calibri"/>
              </a:rPr>
              <a:t>20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22CDA84-78A7-4428-A8FB-DF666E7BE872}"/>
              </a:ext>
            </a:extLst>
          </p:cNvPr>
          <p:cNvSpPr txBox="1"/>
          <p:nvPr/>
        </p:nvSpPr>
        <p:spPr>
          <a:xfrm>
            <a:off x="2461847" y="5240216"/>
            <a:ext cx="96129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5400" dirty="0">
                <a:solidFill>
                  <a:schemeClr val="bg1"/>
                </a:solidFill>
              </a:rPr>
              <a:t>21</a:t>
            </a:r>
            <a:endParaRPr lang="es-ES" sz="54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1103245-0A88-41E0-B64C-1FB7F5299168}"/>
              </a:ext>
            </a:extLst>
          </p:cNvPr>
          <p:cNvSpPr txBox="1"/>
          <p:nvPr/>
        </p:nvSpPr>
        <p:spPr>
          <a:xfrm>
            <a:off x="4384431" y="5240216"/>
            <a:ext cx="96129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5400" dirty="0">
                <a:solidFill>
                  <a:schemeClr val="bg1"/>
                </a:solidFill>
              </a:rPr>
              <a:t>23</a:t>
            </a:r>
            <a:endParaRPr lang="es-ES" sz="54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EB5FA68-60CF-411A-9966-43AE69EE314A}"/>
              </a:ext>
            </a:extLst>
          </p:cNvPr>
          <p:cNvSpPr txBox="1"/>
          <p:nvPr/>
        </p:nvSpPr>
        <p:spPr>
          <a:xfrm>
            <a:off x="4443047" y="2450124"/>
            <a:ext cx="96129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5400" dirty="0">
                <a:solidFill>
                  <a:schemeClr val="bg1"/>
                </a:solidFill>
                <a:cs typeface="Calibri"/>
              </a:rPr>
              <a:t>22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7764306-BE8F-4E7C-827E-7CD8D38996DC}"/>
              </a:ext>
            </a:extLst>
          </p:cNvPr>
          <p:cNvSpPr txBox="1"/>
          <p:nvPr/>
        </p:nvSpPr>
        <p:spPr>
          <a:xfrm>
            <a:off x="6940062" y="5322278"/>
            <a:ext cx="96129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5400" dirty="0">
                <a:solidFill>
                  <a:schemeClr val="bg1"/>
                </a:solidFill>
                <a:cs typeface="Calibri"/>
              </a:rPr>
              <a:t>25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D6BBF3EE-3A50-4B93-8BF6-AC7B3DC0DD7A}"/>
              </a:ext>
            </a:extLst>
          </p:cNvPr>
          <p:cNvSpPr txBox="1"/>
          <p:nvPr/>
        </p:nvSpPr>
        <p:spPr>
          <a:xfrm>
            <a:off x="7022124" y="3376247"/>
            <a:ext cx="96129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5400" dirty="0">
                <a:solidFill>
                  <a:schemeClr val="bg1"/>
                </a:solidFill>
                <a:cs typeface="Calibri"/>
              </a:rPr>
              <a:t>24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D0166A9B-E8AF-43B2-943F-11DFD9DB9182}"/>
              </a:ext>
            </a:extLst>
          </p:cNvPr>
          <p:cNvSpPr txBox="1"/>
          <p:nvPr/>
        </p:nvSpPr>
        <p:spPr>
          <a:xfrm>
            <a:off x="9015047" y="5322278"/>
            <a:ext cx="96129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5400" dirty="0">
                <a:solidFill>
                  <a:schemeClr val="bg1"/>
                </a:solidFill>
                <a:cs typeface="Calibri"/>
              </a:rPr>
              <a:t>28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7105C9D7-BE79-4999-AFC1-4349B9DF165E}"/>
              </a:ext>
            </a:extLst>
          </p:cNvPr>
          <p:cNvSpPr txBox="1"/>
          <p:nvPr/>
        </p:nvSpPr>
        <p:spPr>
          <a:xfrm>
            <a:off x="9015047" y="3950678"/>
            <a:ext cx="96129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5400" dirty="0">
                <a:solidFill>
                  <a:schemeClr val="bg1"/>
                </a:solidFill>
              </a:rPr>
              <a:t>27</a:t>
            </a:r>
            <a:endParaRPr lang="es-ES" sz="54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FC097A08-82CB-433F-9226-44292ACFD97A}"/>
              </a:ext>
            </a:extLst>
          </p:cNvPr>
          <p:cNvSpPr txBox="1"/>
          <p:nvPr/>
        </p:nvSpPr>
        <p:spPr>
          <a:xfrm>
            <a:off x="9015047" y="2614247"/>
            <a:ext cx="96129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5400" dirty="0">
                <a:solidFill>
                  <a:schemeClr val="bg1"/>
                </a:solidFill>
                <a:cs typeface="Calibri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2885915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B4F42197-319A-4D06-A1F2-8E3B7ED5BE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8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24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84B3A692-A404-4D7B-B7F6-8851FB8170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580" b="218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12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magen que contiene natación, agua, tabla, mujer&#10;&#10;Descripción generada automáticamente">
            <a:extLst>
              <a:ext uri="{FF2B5EF4-FFF2-40B4-BE49-F238E27FC236}">
                <a16:creationId xmlns:a16="http://schemas.microsoft.com/office/drawing/2014/main" id="{4C8B739F-B670-439C-91CB-EDE1345D7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174" y="-5442"/>
            <a:ext cx="5503652" cy="686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072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2" descr="Un grupo de personas en una cancha&#10;&#10;Descripción generada automáticamente">
            <a:extLst>
              <a:ext uri="{FF2B5EF4-FFF2-40B4-BE49-F238E27FC236}">
                <a16:creationId xmlns:a16="http://schemas.microsoft.com/office/drawing/2014/main" id="{E314A836-3715-463A-816F-3FCD2545A2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9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921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3" descr="Un grupo de personas jugando fútbol&#10;&#10;Descripción generada automáticamente">
            <a:extLst>
              <a:ext uri="{FF2B5EF4-FFF2-40B4-BE49-F238E27FC236}">
                <a16:creationId xmlns:a16="http://schemas.microsoft.com/office/drawing/2014/main" id="{88AD1964-E9D3-4F7F-AB42-EABF9B13C3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69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Una bicicleta en un parque&#10;&#10;Descripción generada automáticamente">
            <a:extLst>
              <a:ext uri="{FF2B5EF4-FFF2-40B4-BE49-F238E27FC236}">
                <a16:creationId xmlns:a16="http://schemas.microsoft.com/office/drawing/2014/main" id="{77351389-0D09-414A-BB16-62F038B1B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438" y="-2889"/>
            <a:ext cx="5345501" cy="686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85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Panorámica</PresentationFormat>
  <Paragraphs>0</Paragraphs>
  <Slides>33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4" baseType="lpstr">
      <vt:lpstr>Tema de Office</vt:lpstr>
      <vt:lpstr>Sport Photo  Competition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It's time to vote!!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/>
  <cp:lastModifiedBy/>
  <cp:revision>190</cp:revision>
  <dcterms:created xsi:type="dcterms:W3CDTF">2022-03-10T09:07:02Z</dcterms:created>
  <dcterms:modified xsi:type="dcterms:W3CDTF">2022-03-10T09:58:01Z</dcterms:modified>
</cp:coreProperties>
</file>