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20/12/2019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75687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20/12/2019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0166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20/12/2019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38526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20/12/2019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35862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20/12/2019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59469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20/12/2019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41057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20/12/2019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50387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20/12/2019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97914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20/12/2019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75844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20/12/2019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99475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20/12/2019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73159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6F0F3-3C53-41BC-8FFD-0BFB6DD91672}" type="datetimeFigureOut">
              <a:rPr lang="el-GR" smtClean="0"/>
              <a:t>20/12/2019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81708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00C8AA0-E8EF-48CC-A930-96689012B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135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l-GR" sz="4000" b="1" dirty="0">
                <a:ea typeface="+mj-lt"/>
                <a:cs typeface="+mj-lt"/>
              </a:rPr>
              <a:t>Greek </a:t>
            </a:r>
            <a:r>
              <a:rPr lang="el-GR" sz="4000" b="1" dirty="0" err="1">
                <a:ea typeface="+mj-lt"/>
                <a:cs typeface="+mj-lt"/>
              </a:rPr>
              <a:t>Week</a:t>
            </a:r>
            <a:r>
              <a:rPr lang="en-US" sz="4000" b="1" dirty="0" err="1">
                <a:ea typeface="+mj-lt"/>
                <a:cs typeface="+mj-lt"/>
              </a:rPr>
              <a:t>ly</a:t>
            </a:r>
            <a:r>
              <a:rPr lang="el-GR" sz="4000" b="1" dirty="0">
                <a:ea typeface="+mj-lt"/>
                <a:cs typeface="+mj-lt"/>
              </a:rPr>
              <a:t> </a:t>
            </a:r>
            <a:r>
              <a:rPr lang="el-GR" sz="4000" b="1" dirty="0" err="1">
                <a:ea typeface="+mj-lt"/>
                <a:cs typeface="+mj-lt"/>
              </a:rPr>
              <a:t>menu</a:t>
            </a:r>
            <a:r>
              <a:rPr lang="el-GR" sz="4000" b="1" dirty="0">
                <a:ea typeface="+mj-lt"/>
                <a:cs typeface="+mj-lt"/>
              </a:rPr>
              <a:t>: </a:t>
            </a:r>
            <a:r>
              <a:rPr lang="el-GR" sz="4000" b="1" dirty="0" err="1">
                <a:ea typeface="+mj-lt"/>
                <a:cs typeface="+mj-lt"/>
              </a:rPr>
              <a:t>around</a:t>
            </a:r>
            <a:r>
              <a:rPr lang="el-GR" sz="4000" b="1" dirty="0">
                <a:ea typeface="+mj-lt"/>
                <a:cs typeface="+mj-lt"/>
              </a:rPr>
              <a:t> 2500 </a:t>
            </a:r>
            <a:r>
              <a:rPr lang="el-GR" sz="4000" b="1" dirty="0" err="1">
                <a:ea typeface="+mj-lt"/>
                <a:cs typeface="+mj-lt"/>
              </a:rPr>
              <a:t>kcal</a:t>
            </a:r>
            <a:r>
              <a:rPr lang="el-GR" sz="4000" b="1" dirty="0">
                <a:ea typeface="+mj-lt"/>
                <a:cs typeface="+mj-lt"/>
              </a:rPr>
              <a:t> per </a:t>
            </a:r>
            <a:r>
              <a:rPr lang="el-GR" sz="4000" b="1" dirty="0" err="1">
                <a:ea typeface="+mj-lt"/>
                <a:cs typeface="+mj-lt"/>
              </a:rPr>
              <a:t>day</a:t>
            </a:r>
            <a:endParaRPr lang="el-GR" sz="4000" b="1" dirty="0"/>
          </a:p>
        </p:txBody>
      </p:sp>
      <p:graphicFrame>
        <p:nvGraphicFramePr>
          <p:cNvPr id="5" name="Θέση περιεχομένου 4">
            <a:extLst>
              <a:ext uri="{FF2B5EF4-FFF2-40B4-BE49-F238E27FC236}">
                <a16:creationId xmlns:a16="http://schemas.microsoft.com/office/drawing/2014/main" id="{E3290A81-45D8-45CB-9C1C-8EA090E925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6110450"/>
              </p:ext>
            </p:extLst>
          </p:nvPr>
        </p:nvGraphicFramePr>
        <p:xfrm>
          <a:off x="838200" y="1068779"/>
          <a:ext cx="10312728" cy="49944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5685">
                  <a:extLst>
                    <a:ext uri="{9D8B030D-6E8A-4147-A177-3AD203B41FA5}">
                      <a16:colId xmlns:a16="http://schemas.microsoft.com/office/drawing/2014/main" val="1179534444"/>
                    </a:ext>
                  </a:extLst>
                </a:gridCol>
                <a:gridCol w="1235685">
                  <a:extLst>
                    <a:ext uri="{9D8B030D-6E8A-4147-A177-3AD203B41FA5}">
                      <a16:colId xmlns:a16="http://schemas.microsoft.com/office/drawing/2014/main" val="2151835195"/>
                    </a:ext>
                  </a:extLst>
                </a:gridCol>
                <a:gridCol w="1235685">
                  <a:extLst>
                    <a:ext uri="{9D8B030D-6E8A-4147-A177-3AD203B41FA5}">
                      <a16:colId xmlns:a16="http://schemas.microsoft.com/office/drawing/2014/main" val="2341480349"/>
                    </a:ext>
                  </a:extLst>
                </a:gridCol>
                <a:gridCol w="1235685">
                  <a:extLst>
                    <a:ext uri="{9D8B030D-6E8A-4147-A177-3AD203B41FA5}">
                      <a16:colId xmlns:a16="http://schemas.microsoft.com/office/drawing/2014/main" val="228764528"/>
                    </a:ext>
                  </a:extLst>
                </a:gridCol>
                <a:gridCol w="1235685">
                  <a:extLst>
                    <a:ext uri="{9D8B030D-6E8A-4147-A177-3AD203B41FA5}">
                      <a16:colId xmlns:a16="http://schemas.microsoft.com/office/drawing/2014/main" val="2386542536"/>
                    </a:ext>
                  </a:extLst>
                </a:gridCol>
                <a:gridCol w="1590270">
                  <a:extLst>
                    <a:ext uri="{9D8B030D-6E8A-4147-A177-3AD203B41FA5}">
                      <a16:colId xmlns:a16="http://schemas.microsoft.com/office/drawing/2014/main" val="3783643598"/>
                    </a:ext>
                  </a:extLst>
                </a:gridCol>
                <a:gridCol w="1311358">
                  <a:extLst>
                    <a:ext uri="{9D8B030D-6E8A-4147-A177-3AD203B41FA5}">
                      <a16:colId xmlns:a16="http://schemas.microsoft.com/office/drawing/2014/main" val="280895578"/>
                    </a:ext>
                  </a:extLst>
                </a:gridCol>
                <a:gridCol w="1232675">
                  <a:extLst>
                    <a:ext uri="{9D8B030D-6E8A-4147-A177-3AD203B41FA5}">
                      <a16:colId xmlns:a16="http://schemas.microsoft.com/office/drawing/2014/main" val="1304847891"/>
                    </a:ext>
                  </a:extLst>
                </a:gridCol>
              </a:tblGrid>
              <a:tr h="777001">
                <a:tc>
                  <a:txBody>
                    <a:bodyPr/>
                    <a:lstStyle/>
                    <a:p>
                      <a:pPr marL="0"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f-ZA" sz="900" dirty="0">
                          <a:effectLst/>
                        </a:rPr>
                        <a:t>Monday</a:t>
                      </a:r>
                      <a:endParaRPr lang="af-ZA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f-ZA" sz="900">
                          <a:effectLst/>
                        </a:rPr>
                        <a:t>Tuesday</a:t>
                      </a:r>
                      <a:endParaRPr lang="af-ZA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f-ZA" sz="900">
                          <a:effectLst/>
                        </a:rPr>
                        <a:t>Wednesday</a:t>
                      </a:r>
                      <a:endParaRPr lang="af-ZA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f-ZA" sz="900">
                          <a:effectLst/>
                        </a:rPr>
                        <a:t>Thursday</a:t>
                      </a:r>
                      <a:endParaRPr lang="af-ZA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f-ZA" sz="900">
                          <a:effectLst/>
                        </a:rPr>
                        <a:t>Friday</a:t>
                      </a:r>
                      <a:endParaRPr lang="af-ZA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f-ZA" sz="900">
                          <a:effectLst/>
                        </a:rPr>
                        <a:t>Saturday</a:t>
                      </a:r>
                      <a:endParaRPr lang="af-ZA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f-ZA" sz="900">
                          <a:effectLst/>
                        </a:rPr>
                        <a:t>Sunday</a:t>
                      </a:r>
                      <a:endParaRPr lang="af-ZA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67575652"/>
                  </a:ext>
                </a:extLst>
              </a:tr>
              <a:tr h="929223">
                <a:tc>
                  <a:txBody>
                    <a:bodyPr/>
                    <a:lstStyle/>
                    <a:p>
                      <a:pPr marL="0"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f-ZA" sz="1200" dirty="0">
                          <a:effectLst/>
                        </a:rPr>
                        <a:t>Breakfast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f-ZA" sz="1200" dirty="0">
                          <a:effectLst/>
                        </a:rPr>
                        <a:t>One glass of milk 2% and one piece of cake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f-ZA" sz="1200" dirty="0">
                          <a:effectLst/>
                        </a:rPr>
                        <a:t>Yoghurt with</a:t>
                      </a:r>
                    </a:p>
                    <a:p>
                      <a:pPr marL="0"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f-ZA" sz="1200" dirty="0">
                          <a:effectLst/>
                        </a:rPr>
                        <a:t>  honey  and</a:t>
                      </a:r>
                    </a:p>
                    <a:p>
                      <a:pPr marL="0"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f-ZA" sz="1200" dirty="0">
                          <a:effectLst/>
                        </a:rPr>
                        <a:t>fresh fruits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f-ZA" sz="1200" dirty="0">
                          <a:effectLst/>
                        </a:rPr>
                        <a:t>Orange juice,</a:t>
                      </a:r>
                    </a:p>
                    <a:p>
                      <a:pPr marL="0"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f-ZA" sz="1200" dirty="0">
                          <a:effectLst/>
                        </a:rPr>
                        <a:t>2 slice bread with butter and</a:t>
                      </a:r>
                    </a:p>
                    <a:p>
                      <a:pPr marL="0"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f-ZA" sz="1200" dirty="0">
                          <a:effectLst/>
                        </a:rPr>
                        <a:t>honey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f-ZA" sz="1200">
                          <a:effectLst/>
                        </a:rPr>
                        <a:t>Toast with </a:t>
                      </a:r>
                    </a:p>
                    <a:p>
                      <a:pPr marL="0"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f-ZA" sz="1200">
                          <a:effectLst/>
                        </a:rPr>
                        <a:t>tahini and honey and a cup of tea(hot)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f-ZA" sz="1200">
                          <a:effectLst/>
                        </a:rPr>
                        <a:t>2 toasts with jam an a cup of milk 300g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f-ZA" sz="1200">
                          <a:effectLst/>
                        </a:rPr>
                        <a:t>2 slices of bread with butter and jam</a:t>
                      </a:r>
                    </a:p>
                    <a:p>
                      <a:pPr marL="0"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f-ZA" sz="1200">
                          <a:effectLst/>
                        </a:rPr>
                        <a:t>And 1 cup of tea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f-ZA" sz="1200">
                          <a:effectLst/>
                        </a:rPr>
                        <a:t>Cereal with Milk and toast with chocolate spread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6136169"/>
                  </a:ext>
                </a:extLst>
              </a:tr>
              <a:tr h="650766">
                <a:tc>
                  <a:txBody>
                    <a:bodyPr/>
                    <a:lstStyle/>
                    <a:p>
                      <a:pPr marL="0"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f-ZA" sz="1200" dirty="0">
                          <a:effectLst/>
                        </a:rPr>
                        <a:t>Snack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f-ZA" sz="1200" dirty="0">
                        <a:effectLst/>
                      </a:endParaRPr>
                    </a:p>
                    <a:p>
                      <a:pPr marL="0" marR="0" indent="0" algn="ctr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f-ZA" sz="1200" dirty="0">
                          <a:effectLst/>
                        </a:rPr>
                        <a:t>Bagel</a:t>
                      </a:r>
                    </a:p>
                    <a:p>
                      <a:pPr marL="0"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f-ZA" sz="1200" dirty="0">
                          <a:effectLst/>
                        </a:rPr>
                        <a:t> 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f-ZA" sz="1200">
                          <a:effectLst/>
                        </a:rPr>
                        <a:t>A toast with cheese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f-ZA" sz="1200" dirty="0">
                          <a:effectLst/>
                        </a:rPr>
                        <a:t>Apple</a:t>
                      </a:r>
                    </a:p>
                    <a:p>
                      <a:pPr marL="0"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f-ZA" sz="1200" dirty="0">
                          <a:effectLst/>
                        </a:rPr>
                        <a:t>banana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f-ZA" sz="1200">
                          <a:effectLst/>
                        </a:rPr>
                        <a:t>A cereal bar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f-ZA" sz="1200">
                          <a:effectLst/>
                        </a:rPr>
                        <a:t>Round sesame bread 60g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f-ZA" sz="1200">
                          <a:effectLst/>
                        </a:rPr>
                        <a:t>Fruit salad</a:t>
                      </a:r>
                    </a:p>
                    <a:p>
                      <a:pPr marL="0"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f-ZA" sz="1200">
                          <a:effectLst/>
                        </a:rPr>
                        <a:t>with one glass of juice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f-ZA" sz="1200">
                          <a:effectLst/>
                        </a:rPr>
                        <a:t>A cheese pie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11632591"/>
                  </a:ext>
                </a:extLst>
              </a:tr>
              <a:tr h="724720">
                <a:tc>
                  <a:txBody>
                    <a:bodyPr/>
                    <a:lstStyle/>
                    <a:p>
                      <a:pPr marL="0"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f-ZA" sz="1200">
                          <a:effectLst/>
                        </a:rPr>
                        <a:t>Lunch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f-ZA" sz="1200" dirty="0">
                          <a:effectLst/>
                        </a:rPr>
                        <a:t>Green beans with beef and a slice greek feta cheese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f-ZA" sz="1200" dirty="0">
                          <a:effectLst/>
                        </a:rPr>
                        <a:t>Chicken rice soup </a:t>
                      </a:r>
                    </a:p>
                    <a:p>
                      <a:pPr marL="0"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f-ZA" sz="1200" dirty="0">
                          <a:effectLst/>
                        </a:rPr>
                        <a:t>1 slice bread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f-ZA" sz="1200">
                          <a:effectLst/>
                        </a:rPr>
                        <a:t>Spinach pie 2 pieces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f-ZA" sz="1200">
                          <a:effectLst/>
                        </a:rPr>
                        <a:t>Spaghetti with minced meat and cheese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f-ZA" sz="1200">
                          <a:effectLst/>
                        </a:rPr>
                        <a:t>Lenses soup 300g 2 slices bread</a:t>
                      </a:r>
                    </a:p>
                    <a:p>
                      <a:pPr marL="0"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f-ZA" sz="1200">
                          <a:effectLst/>
                        </a:rPr>
                        <a:t>salad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f-ZA" sz="1200">
                          <a:effectLst/>
                        </a:rPr>
                        <a:t>One fish with roasted potatoes and fresh salad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f-ZA" sz="1200">
                          <a:effectLst/>
                        </a:rPr>
                        <a:t>Chicken with potatoes and pies served with a green salad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00449282"/>
                  </a:ext>
                </a:extLst>
              </a:tr>
              <a:tr h="543540">
                <a:tc>
                  <a:txBody>
                    <a:bodyPr/>
                    <a:lstStyle/>
                    <a:p>
                      <a:pPr marL="0"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f-ZA" sz="1200">
                          <a:effectLst/>
                        </a:rPr>
                        <a:t>Snack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f-ZA" sz="1200">
                          <a:effectLst/>
                        </a:rPr>
                        <a:t>A Banana </a:t>
                      </a:r>
                    </a:p>
                    <a:p>
                      <a:pPr marL="0"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f-ZA" sz="1200">
                          <a:effectLst/>
                        </a:rPr>
                        <a:t>an orange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f-ZA" sz="1200" dirty="0">
                          <a:effectLst/>
                        </a:rPr>
                        <a:t>An apple and orange juice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f-ZA" sz="1200" dirty="0">
                          <a:effectLst/>
                        </a:rPr>
                        <a:t>Bread with olives and olive oil with</a:t>
                      </a:r>
                    </a:p>
                    <a:p>
                      <a:pPr marL="0"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f-ZA" sz="1200" dirty="0">
                          <a:effectLst/>
                        </a:rPr>
                        <a:t>juice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f-ZA" sz="1200" dirty="0">
                          <a:effectLst/>
                        </a:rPr>
                        <a:t>Nuts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f-ZA" sz="1200">
                          <a:effectLst/>
                        </a:rPr>
                        <a:t>220g yoghurt with fruits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f-ZA" sz="1200">
                          <a:effectLst/>
                        </a:rPr>
                        <a:t>One apple and one pear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f-ZA" sz="1200">
                          <a:effectLst/>
                        </a:rPr>
                        <a:t>Fruit salad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03715561"/>
                  </a:ext>
                </a:extLst>
              </a:tr>
              <a:tr h="625791">
                <a:tc>
                  <a:txBody>
                    <a:bodyPr/>
                    <a:lstStyle/>
                    <a:p>
                      <a:pPr marL="0"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f-ZA" sz="1200">
                          <a:effectLst/>
                        </a:rPr>
                        <a:t>Dinner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f-ZA" sz="1200">
                          <a:effectLst/>
                        </a:rPr>
                        <a:t>Rice with corn  one cup</a:t>
                      </a:r>
                    </a:p>
                    <a:p>
                      <a:pPr marL="0"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f-ZA" sz="1200">
                          <a:effectLst/>
                        </a:rPr>
                        <a:t>And 1 slice bread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f-ZA" sz="1200">
                          <a:effectLst/>
                        </a:rPr>
                        <a:t> 2 pieces spinach pie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f-ZA" sz="1200">
                          <a:effectLst/>
                        </a:rPr>
                        <a:t>2 pieces pitsa margarita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f-ZA" sz="1200" dirty="0">
                          <a:effectLst/>
                        </a:rPr>
                        <a:t>A boiled egg and a toast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f-ZA" sz="1200" dirty="0">
                          <a:effectLst/>
                        </a:rPr>
                        <a:t>2 pieces spinach pie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f-ZA" sz="1200">
                          <a:effectLst/>
                        </a:rPr>
                        <a:t>One glass of milk and one toast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f-ZA" sz="1200">
                          <a:effectLst/>
                        </a:rPr>
                        <a:t>Omelette 2 eggs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80345968"/>
                  </a:ext>
                </a:extLst>
              </a:tr>
              <a:tr h="724720">
                <a:tc>
                  <a:txBody>
                    <a:bodyPr/>
                    <a:lstStyle/>
                    <a:p>
                      <a:pPr marL="0"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f-ZA" sz="1200">
                          <a:effectLst/>
                        </a:rPr>
                        <a:t>Names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Irene</a:t>
                      </a:r>
                      <a:endParaRPr lang="el-GR" sz="1200" dirty="0">
                        <a:effectLst/>
                      </a:endParaRPr>
                    </a:p>
                    <a:p>
                      <a:pPr marL="0"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Zoi</a:t>
                      </a:r>
                      <a:endParaRPr lang="el-GR" sz="12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George</a:t>
                      </a:r>
                      <a:endParaRPr lang="el-GR" sz="1200" dirty="0">
                        <a:effectLst/>
                      </a:endParaRPr>
                    </a:p>
                    <a:p>
                      <a:pPr marL="0"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Dimitris P</a:t>
                      </a:r>
                      <a:endParaRPr lang="el-GR" sz="12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Orestis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Dimitris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Dafni</a:t>
                      </a:r>
                      <a:endParaRPr lang="el-GR" sz="1200" dirty="0">
                        <a:effectLst/>
                      </a:endParaRPr>
                    </a:p>
                    <a:p>
                      <a:pPr marL="0"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Eve</a:t>
                      </a:r>
                      <a:endParaRPr lang="el-GR" sz="1200" dirty="0">
                        <a:effectLst/>
                      </a:endParaRPr>
                    </a:p>
                    <a:p>
                      <a:pPr marL="0"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Kalliopi</a:t>
                      </a:r>
                      <a:endParaRPr lang="el-GR" sz="1200" dirty="0">
                        <a:effectLst/>
                      </a:endParaRPr>
                    </a:p>
                    <a:p>
                      <a:pPr marL="0"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Zoi</a:t>
                      </a:r>
                      <a:r>
                        <a:rPr lang="en-US" sz="1200" dirty="0">
                          <a:effectLst/>
                        </a:rPr>
                        <a:t> A.</a:t>
                      </a:r>
                      <a:endParaRPr lang="el-GR" sz="12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Thanos</a:t>
                      </a:r>
                      <a:endParaRPr lang="el-GR" sz="1200" dirty="0">
                        <a:effectLst/>
                      </a:endParaRPr>
                    </a:p>
                    <a:p>
                      <a:pPr marL="0"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Chrysa</a:t>
                      </a:r>
                      <a:endParaRPr lang="el-GR" sz="12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Filolaos</a:t>
                      </a:r>
                      <a:endParaRPr lang="el-GR" sz="1200" dirty="0">
                        <a:effectLst/>
                      </a:endParaRPr>
                    </a:p>
                    <a:p>
                      <a:pPr marL="0"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Haris</a:t>
                      </a:r>
                      <a:endParaRPr lang="el-GR" sz="1200" dirty="0">
                        <a:effectLst/>
                      </a:endParaRPr>
                    </a:p>
                    <a:p>
                      <a:pPr marL="0"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Tilemaxos</a:t>
                      </a:r>
                      <a:endParaRPr lang="el-GR" sz="1200" dirty="0">
                        <a:effectLst/>
                      </a:endParaRPr>
                    </a:p>
                    <a:p>
                      <a:pPr marL="0"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Vaggelis</a:t>
                      </a:r>
                      <a:endParaRPr lang="el-GR" sz="12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f-ZA" sz="1200" dirty="0">
                          <a:effectLst/>
                        </a:rPr>
                        <a:t>Stella </a:t>
                      </a:r>
                    </a:p>
                    <a:p>
                      <a:pPr marL="0"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f-ZA" sz="1200" dirty="0">
                          <a:effectLst/>
                        </a:rPr>
                        <a:t>Basiliki</a:t>
                      </a:r>
                    </a:p>
                    <a:p>
                      <a:pPr marL="0"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f-ZA" sz="1200" dirty="0">
                          <a:effectLst/>
                        </a:rPr>
                        <a:t> Ioanna</a:t>
                      </a:r>
                    </a:p>
                    <a:p>
                      <a:pPr marL="0"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f-ZA" sz="1200" dirty="0">
                          <a:effectLst/>
                        </a:rPr>
                        <a:t> Basiliki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55699195"/>
                  </a:ext>
                </a:extLst>
              </a:tr>
            </a:tbl>
          </a:graphicData>
        </a:graphic>
      </p:graphicFrame>
      <p:sp>
        <p:nvSpPr>
          <p:cNvPr id="4" name="Τίτλος 1">
            <a:extLst>
              <a:ext uri="{FF2B5EF4-FFF2-40B4-BE49-F238E27FC236}">
                <a16:creationId xmlns:a16="http://schemas.microsoft.com/office/drawing/2014/main" id="{9326DE10-4D0B-4A40-A712-C4B7D9F2FF02}"/>
              </a:ext>
            </a:extLst>
          </p:cNvPr>
          <p:cNvSpPr txBox="1">
            <a:spLocks/>
          </p:cNvSpPr>
          <p:nvPr/>
        </p:nvSpPr>
        <p:spPr>
          <a:xfrm>
            <a:off x="736764" y="58926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>
                <a:ea typeface="+mj-lt"/>
                <a:cs typeface="+mj-lt"/>
              </a:rPr>
              <a:t>We recommend also 4 glasses of water </a:t>
            </a:r>
            <a:r>
              <a:rPr lang="el-GR" sz="1800" dirty="0">
                <a:ea typeface="+mj-lt"/>
                <a:cs typeface="+mj-lt"/>
              </a:rPr>
              <a:t>per </a:t>
            </a:r>
            <a:r>
              <a:rPr lang="el-GR" sz="1800" dirty="0" err="1">
                <a:ea typeface="+mj-lt"/>
                <a:cs typeface="+mj-lt"/>
              </a:rPr>
              <a:t>day</a:t>
            </a:r>
            <a:endParaRPr lang="el-GR" sz="1800" dirty="0"/>
          </a:p>
        </p:txBody>
      </p:sp>
    </p:spTree>
    <p:extLst>
      <p:ext uri="{BB962C8B-B14F-4D97-AF65-F5344CB8AC3E}">
        <p14:creationId xmlns:p14="http://schemas.microsoft.com/office/powerpoint/2010/main" val="1050677712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274</Words>
  <Application>Microsoft Office PowerPoint</Application>
  <PresentationFormat>Ευρεία οθόνη</PresentationFormat>
  <Paragraphs>85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Θέμα του Office</vt:lpstr>
      <vt:lpstr>Greek Weekly menu: around 2500 kcal per day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Weekly Menu</dc:title>
  <dc:creator/>
  <cp:lastModifiedBy/>
  <cp:revision>8</cp:revision>
  <dcterms:created xsi:type="dcterms:W3CDTF">2012-08-02T13:11:46Z</dcterms:created>
  <dcterms:modified xsi:type="dcterms:W3CDTF">2019-12-20T10:34:03Z</dcterms:modified>
</cp:coreProperties>
</file>